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4" r:id="rId3"/>
    <p:sldId id="306" r:id="rId4"/>
    <p:sldId id="305" r:id="rId5"/>
    <p:sldId id="257" r:id="rId6"/>
    <p:sldId id="270" r:id="rId7"/>
    <p:sldId id="276" r:id="rId8"/>
    <p:sldId id="275" r:id="rId9"/>
    <p:sldId id="271" r:id="rId10"/>
    <p:sldId id="272" r:id="rId11"/>
    <p:sldId id="273" r:id="rId12"/>
    <p:sldId id="274" r:id="rId13"/>
    <p:sldId id="284" r:id="rId14"/>
    <p:sldId id="261" r:id="rId15"/>
    <p:sldId id="266" r:id="rId16"/>
    <p:sldId id="262" r:id="rId17"/>
    <p:sldId id="267" r:id="rId18"/>
    <p:sldId id="263" r:id="rId19"/>
    <p:sldId id="268" r:id="rId20"/>
    <p:sldId id="264" r:id="rId21"/>
    <p:sldId id="269" r:id="rId22"/>
    <p:sldId id="258" r:id="rId23"/>
    <p:sldId id="277" r:id="rId24"/>
    <p:sldId id="278" r:id="rId25"/>
    <p:sldId id="279" r:id="rId26"/>
    <p:sldId id="280" r:id="rId27"/>
    <p:sldId id="283" r:id="rId28"/>
    <p:sldId id="282" r:id="rId29"/>
    <p:sldId id="259" r:id="rId30"/>
    <p:sldId id="286" r:id="rId31"/>
    <p:sldId id="288" r:id="rId32"/>
    <p:sldId id="287" r:id="rId33"/>
    <p:sldId id="285" r:id="rId34"/>
    <p:sldId id="289" r:id="rId35"/>
    <p:sldId id="294" r:id="rId36"/>
    <p:sldId id="291" r:id="rId37"/>
    <p:sldId id="295" r:id="rId38"/>
    <p:sldId id="292" r:id="rId39"/>
    <p:sldId id="296" r:id="rId40"/>
    <p:sldId id="293" r:id="rId41"/>
    <p:sldId id="297" r:id="rId42"/>
    <p:sldId id="298" r:id="rId43"/>
    <p:sldId id="299" r:id="rId44"/>
    <p:sldId id="300" r:id="rId45"/>
    <p:sldId id="260" r:id="rId46"/>
    <p:sldId id="301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A0824-D066-B54C-A072-71A9541E2DED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5F08F-C714-A046-8357-05A314A2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similar/Air-Quality-Analysis/tree/master/4-Pipeli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west-2.amazonaws.com/team3assignmentfinal/boston-aqi.tar" TargetMode="External"/><Relationship Id="rId3" Type="http://schemas.openxmlformats.org/officeDocument/2006/relationships/hyperlink" Target="https://s3-us-west-2.amazonaws.com/team3assignmentfinal/boston-aqi-pipeline.ta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similar/Air-Quality-Analysis/tree/master/1-Data-Inges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Boston AQI Analysis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Hongwei Hu</a:t>
            </a:r>
          </a:p>
          <a:p>
            <a:r>
              <a:rPr lang="en-US" dirty="0" err="1" smtClean="0"/>
              <a:t>Guangnan</a:t>
            </a:r>
            <a:r>
              <a:rPr lang="en-US" dirty="0" smtClean="0"/>
              <a:t> Liang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3. Azure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ACCOUNTNAME: azure storage account name</a:t>
            </a:r>
          </a:p>
          <a:p>
            <a:pPr lvl="2"/>
            <a:r>
              <a:rPr lang="en-US" dirty="0"/>
              <a:t>ACCOUNTKEY: azure storage primary key</a:t>
            </a:r>
          </a:p>
          <a:p>
            <a:pPr lvl="2"/>
            <a:r>
              <a:rPr lang="en-US" dirty="0"/>
              <a:t>CONTAINERNAME: azure storage container name</a:t>
            </a:r>
          </a:p>
          <a:p>
            <a:pPr lvl="1"/>
            <a:r>
              <a:rPr lang="en-US" dirty="0" smtClean="0"/>
              <a:t>4. Azure </a:t>
            </a:r>
            <a:r>
              <a:rPr lang="en-US" dirty="0"/>
              <a:t>ML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APIKEY: predictive service key</a:t>
            </a:r>
          </a:p>
          <a:p>
            <a:pPr lvl="2"/>
            <a:r>
              <a:rPr lang="en-US" dirty="0"/>
              <a:t>APIURL: predictive service </a:t>
            </a:r>
            <a:r>
              <a:rPr lang="en-US" dirty="0" err="1"/>
              <a:t>url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5. </a:t>
            </a:r>
            <a:r>
              <a:rPr lang="en-US" dirty="0"/>
              <a:t>Other default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change them in "</a:t>
            </a:r>
            <a:r>
              <a:rPr lang="en-US" dirty="0" err="1"/>
              <a:t>config.json</a:t>
            </a:r>
            <a:r>
              <a:rPr lang="en-US" dirty="0"/>
              <a:t>" After starting container</a:t>
            </a:r>
          </a:p>
          <a:p>
            <a:pPr lvl="2"/>
            <a:r>
              <a:rPr lang="en-US" dirty="0"/>
              <a:t>You </a:t>
            </a:r>
            <a:r>
              <a:rPr lang="en-US" dirty="0" err="1"/>
              <a:t>dont't</a:t>
            </a:r>
            <a:r>
              <a:rPr lang="en-US" dirty="0"/>
              <a:t> need to change them to do a demo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5. </a:t>
            </a:r>
            <a:r>
              <a:rPr lang="en-US" dirty="0"/>
              <a:t>Other default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change them in "</a:t>
            </a:r>
            <a:r>
              <a:rPr lang="en-US" dirty="0" err="1"/>
              <a:t>config.json</a:t>
            </a:r>
            <a:r>
              <a:rPr lang="en-US" dirty="0"/>
              <a:t>" After starting container</a:t>
            </a:r>
          </a:p>
          <a:p>
            <a:pPr lvl="2"/>
            <a:r>
              <a:rPr lang="en-US" dirty="0"/>
              <a:t>You </a:t>
            </a:r>
            <a:r>
              <a:rPr lang="en-US" dirty="0" err="1"/>
              <a:t>dont't</a:t>
            </a:r>
            <a:r>
              <a:rPr lang="en-US" dirty="0"/>
              <a:t> need to change them to do a demo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../../../Desktop/Screen%20Shot%202017-08-18%20at%203.37.29%20P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054637"/>
            <a:ext cx="9169529" cy="4411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Lines: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env</a:t>
            </a:r>
            <a:r>
              <a:rPr lang="en-US" dirty="0"/>
              <a:t>-file </a:t>
            </a:r>
            <a:r>
              <a:rPr lang="en-US" dirty="0" err="1"/>
              <a:t>env.list</a:t>
            </a:r>
            <a:r>
              <a:rPr lang="en-US" dirty="0"/>
              <a:t> -w /Final/1-Data-Ingestion-Wrangling/data-ingestion -it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advanced-data-analysis:aqi</a:t>
            </a:r>
            <a:endParaRPr lang="en-US" dirty="0"/>
          </a:p>
          <a:p>
            <a:pPr lvl="2"/>
            <a:r>
              <a:rPr lang="en-US" dirty="0"/>
              <a:t>$ ./</a:t>
            </a:r>
            <a:r>
              <a:rPr lang="en-US" dirty="0" err="1"/>
              <a:t>run.sh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Fetch </a:t>
            </a:r>
            <a:r>
              <a:rPr lang="en-US" dirty="0" err="1"/>
              <a:t>rawdata</a:t>
            </a:r>
            <a:r>
              <a:rPr lang="en-US" dirty="0"/>
              <a:t> from EPA API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fetchdata.py</a:t>
            </a:r>
            <a:r>
              <a:rPr lang="en-US" dirty="0"/>
              <a:t>"):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Fetch </a:t>
            </a:r>
            <a:r>
              <a:rPr lang="en-US" dirty="0" err="1"/>
              <a:t>rawdata</a:t>
            </a:r>
            <a:r>
              <a:rPr lang="en-US" dirty="0"/>
              <a:t> from EPA API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fetchdata.py</a:t>
            </a:r>
            <a:r>
              <a:rPr lang="en-US" dirty="0"/>
              <a:t>"):</a:t>
            </a:r>
          </a:p>
          <a:p>
            <a:endParaRPr lang="en-US" dirty="0"/>
          </a:p>
        </p:txBody>
      </p:sp>
      <p:pic>
        <p:nvPicPr>
          <p:cNvPr id="4" name="Picture 3" descr="1-Data-Ingestion/picture/0-Start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5" y="1853754"/>
            <a:ext cx="11194248" cy="3559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6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Clean </a:t>
            </a:r>
            <a:r>
              <a:rPr lang="en-US" dirty="0" err="1"/>
              <a:t>rawdata</a:t>
            </a:r>
            <a:r>
              <a:rPr lang="en-US" dirty="0"/>
              <a:t> and save both </a:t>
            </a:r>
            <a:r>
              <a:rPr lang="en-US" dirty="0" err="1"/>
              <a:t>rawdata</a:t>
            </a:r>
            <a:r>
              <a:rPr lang="en-US" dirty="0"/>
              <a:t> and </a:t>
            </a:r>
            <a:r>
              <a:rPr lang="en-US" dirty="0" err="1"/>
              <a:t>cleandata</a:t>
            </a:r>
            <a:r>
              <a:rPr lang="en-US" dirty="0"/>
              <a:t> to local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wrangling.py</a:t>
            </a:r>
            <a:r>
              <a:rPr lang="en-US" dirty="0"/>
              <a:t>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Clean </a:t>
            </a:r>
            <a:r>
              <a:rPr lang="en-US" dirty="0" err="1"/>
              <a:t>rawdata</a:t>
            </a:r>
            <a:r>
              <a:rPr lang="en-US" dirty="0"/>
              <a:t> and save both </a:t>
            </a:r>
            <a:r>
              <a:rPr lang="en-US" dirty="0" err="1"/>
              <a:t>rawdata</a:t>
            </a:r>
            <a:r>
              <a:rPr lang="en-US" dirty="0"/>
              <a:t> and </a:t>
            </a:r>
            <a:r>
              <a:rPr lang="en-US" dirty="0" err="1"/>
              <a:t>cleandata</a:t>
            </a:r>
            <a:r>
              <a:rPr lang="en-US" dirty="0"/>
              <a:t> to local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wrangling.py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pic>
        <p:nvPicPr>
          <p:cNvPr id="4" name="Picture 3" descr="1-Data-Ingestion/picture/1-JobEn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0" y="1523999"/>
            <a:ext cx="10640281" cy="4208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cleandata</a:t>
            </a:r>
            <a:r>
              <a:rPr lang="en-US" dirty="0"/>
              <a:t> to AWS S3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awsservice.py</a:t>
            </a:r>
            <a:r>
              <a:rPr lang="en-US" dirty="0"/>
              <a:t>"): </a:t>
            </a:r>
          </a:p>
        </p:txBody>
      </p:sp>
    </p:spTree>
    <p:extLst>
      <p:ext uri="{BB962C8B-B14F-4D97-AF65-F5344CB8AC3E}">
        <p14:creationId xmlns:p14="http://schemas.microsoft.com/office/powerpoint/2010/main" val="14299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cleandata</a:t>
            </a:r>
            <a:r>
              <a:rPr lang="en-US" dirty="0"/>
              <a:t> to AWS S3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awsservice.py</a:t>
            </a:r>
            <a:r>
              <a:rPr lang="en-US" dirty="0"/>
              <a:t>"): </a:t>
            </a:r>
          </a:p>
        </p:txBody>
      </p:sp>
      <p:pic>
        <p:nvPicPr>
          <p:cNvPr id="4" name="Picture 3" descr="1-Data-Ingestion/picture/3-DataUploa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477399"/>
            <a:ext cx="9603275" cy="4771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8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93" y="1329136"/>
            <a:ext cx="8557091" cy="5070475"/>
          </a:xfrm>
        </p:spPr>
      </p:pic>
    </p:spTree>
    <p:extLst>
      <p:ext uri="{BB962C8B-B14F-4D97-AF65-F5344CB8AC3E}">
        <p14:creationId xmlns:p14="http://schemas.microsoft.com/office/powerpoint/2010/main" val="11513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Maintenance Issue: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EPA API won't work on Sunday from 1800 to </a:t>
            </a:r>
            <a:r>
              <a:rPr lang="en-US" dirty="0" smtClean="0">
                <a:solidFill>
                  <a:srgbClr val="FF0000"/>
                </a:solidFill>
              </a:rPr>
              <a:t>2359. So </a:t>
            </a:r>
            <a:r>
              <a:rPr lang="en-US" dirty="0">
                <a:solidFill>
                  <a:srgbClr val="FF0000"/>
                </a:solidFill>
              </a:rPr>
              <a:t>avoid running this project during that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Maintenance Issue: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EPA API won't work on Sunday from 1800 to </a:t>
            </a:r>
            <a:r>
              <a:rPr lang="en-US" dirty="0" smtClean="0">
                <a:solidFill>
                  <a:srgbClr val="FF0000"/>
                </a:solidFill>
              </a:rPr>
              <a:t>2359. So </a:t>
            </a:r>
            <a:r>
              <a:rPr lang="en-US" dirty="0">
                <a:solidFill>
                  <a:srgbClr val="FF0000"/>
                </a:solidFill>
              </a:rPr>
              <a:t>avoid running this project during that time.</a:t>
            </a:r>
          </a:p>
          <a:p>
            <a:endParaRPr lang="en-US" dirty="0"/>
          </a:p>
        </p:txBody>
      </p:sp>
      <p:pic>
        <p:nvPicPr>
          <p:cNvPr id="4" name="Picture 3" descr="Notes/2-Maintenance-Issu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01" y="1623552"/>
            <a:ext cx="7297834" cy="41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Gallery: </a:t>
            </a:r>
            <a:endParaRPr lang="en-US" dirty="0" smtClean="0"/>
          </a:p>
          <a:p>
            <a:pPr lvl="1"/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9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Y: </a:t>
            </a:r>
            <a:r>
              <a:rPr lang="en-US" dirty="0" smtClean="0"/>
              <a:t>PM2.5 AQI (Particulate Matter)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4" name="Picture 3" descr="../../../Desktop/Screen%20Shot%202017-08-18%20at%204.43.45%20P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90" y="1500212"/>
            <a:ext cx="4623435" cy="368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../../Desktop/Screen%20Shot%202017-08-18%20at%204.44.02%20P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90" y="4250228"/>
            <a:ext cx="4623435" cy="1781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Algorithms:</a:t>
            </a:r>
          </a:p>
          <a:p>
            <a:pPr lvl="1"/>
            <a:r>
              <a:rPr lang="en-US" dirty="0"/>
              <a:t>Boosted Decision Tree </a:t>
            </a:r>
            <a:endParaRPr lang="en-US" dirty="0" smtClean="0"/>
          </a:p>
          <a:p>
            <a:pPr lvl="1"/>
            <a:r>
              <a:rPr lang="en-US" dirty="0" smtClean="0"/>
              <a:t>Neural Network</a:t>
            </a:r>
          </a:p>
          <a:p>
            <a:pPr lvl="1"/>
            <a:r>
              <a:rPr lang="en-US" dirty="0"/>
              <a:t>Decision Forest </a:t>
            </a:r>
          </a:p>
        </p:txBody>
      </p:sp>
    </p:spTree>
    <p:extLst>
      <p:ext uri="{BB962C8B-B14F-4D97-AF65-F5344CB8AC3E}">
        <p14:creationId xmlns:p14="http://schemas.microsoft.com/office/powerpoint/2010/main" val="3345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  <p:pic>
        <p:nvPicPr>
          <p:cNvPr id="4" name="Picture 3" descr="2-AzureML/picture/0-Build-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54" y="558335"/>
            <a:ext cx="7775722" cy="517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8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  <p:pic>
        <p:nvPicPr>
          <p:cNvPr id="4" name="Picture 3" descr="2-AzureML/picture/2-Predict-Resul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919097"/>
            <a:ext cx="9310206" cy="4547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Hub: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advanced-data-analysis:pipeline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u="sng" dirty="0">
                <a:hlinkClick r:id="rId2"/>
              </a:rPr>
              <a:t>https://github.com/Besimilar/Air-Quality-Analysis/tree/master/4-Pipeline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93" y="1329136"/>
            <a:ext cx="8557091" cy="5070475"/>
          </a:xfrm>
        </p:spPr>
      </p:pic>
      <p:sp>
        <p:nvSpPr>
          <p:cNvPr id="5" name="Oval 4"/>
          <p:cNvSpPr/>
          <p:nvPr/>
        </p:nvSpPr>
        <p:spPr>
          <a:xfrm>
            <a:off x="3913094" y="2205318"/>
            <a:ext cx="3899647" cy="125057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44427" y="3253737"/>
            <a:ext cx="1918891" cy="110744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34117" y="5173458"/>
            <a:ext cx="1582715" cy="913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01352" y="4177709"/>
            <a:ext cx="1475138" cy="8513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demo:</a:t>
            </a:r>
          </a:p>
          <a:p>
            <a:pPr lvl="1"/>
            <a:r>
              <a:rPr lang="en-US" dirty="0"/>
              <a:t>the job will be run every 2 hour. If you need to run every day, please uncomment code in "</a:t>
            </a:r>
            <a:r>
              <a:rPr lang="en-US" dirty="0" err="1"/>
              <a:t>src</a:t>
            </a:r>
            <a:r>
              <a:rPr lang="en-US" dirty="0"/>
              <a:t>/Pipeline/</a:t>
            </a:r>
            <a:r>
              <a:rPr lang="en-US" dirty="0" err="1"/>
              <a:t>celery.py</a:t>
            </a:r>
            <a:r>
              <a:rPr lang="en-US" dirty="0"/>
              <a:t>"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demo:</a:t>
            </a:r>
          </a:p>
          <a:p>
            <a:pPr lvl="1"/>
            <a:r>
              <a:rPr lang="en-US" dirty="0"/>
              <a:t>the job will be run every 2 hour. If you need to run every day, please uncomment code in "</a:t>
            </a:r>
            <a:r>
              <a:rPr lang="en-US" dirty="0" err="1"/>
              <a:t>src</a:t>
            </a:r>
            <a:r>
              <a:rPr lang="en-US" dirty="0"/>
              <a:t>/Pipeline/</a:t>
            </a:r>
            <a:r>
              <a:rPr lang="en-US" dirty="0" err="1"/>
              <a:t>celery.py</a:t>
            </a:r>
            <a:r>
              <a:rPr lang="en-US"/>
              <a:t>"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../../../Desktop/Screen%20Shot%202017-08-18%20at%204.02.59%20P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46" y="1150369"/>
            <a:ext cx="7530416" cy="4089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2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“</a:t>
            </a:r>
            <a:r>
              <a:rPr lang="en-US" dirty="0" err="1"/>
              <a:t>env.list</a:t>
            </a:r>
            <a:r>
              <a:rPr lang="en-US" dirty="0" smtClean="0"/>
              <a:t>” (</a:t>
            </a:r>
            <a:r>
              <a:rPr lang="en-US" dirty="0">
                <a:solidFill>
                  <a:srgbClr val="FF0000"/>
                </a:solidFill>
              </a:rPr>
              <a:t>same as Part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Lines: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env</a:t>
            </a:r>
            <a:r>
              <a:rPr lang="en-US" dirty="0"/>
              <a:t>-file </a:t>
            </a:r>
            <a:r>
              <a:rPr lang="en-US" dirty="0" err="1"/>
              <a:t>env.list</a:t>
            </a:r>
            <a:r>
              <a:rPr lang="en-US" dirty="0"/>
              <a:t> -w /Final/2-Pipeline/ -it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advanced-data-analysis:pipeline</a:t>
            </a:r>
            <a:r>
              <a:rPr lang="en-US" dirty="0"/>
              <a:t> /bin/bash -c "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rabbitmq</a:t>
            </a:r>
            <a:r>
              <a:rPr lang="en-US" dirty="0"/>
              <a:t>-server -detached; /bin/sleep 5; celery -A Pipeline worker -B -l info"</a:t>
            </a:r>
          </a:p>
          <a:p>
            <a:pPr lvl="1"/>
            <a:r>
              <a:rPr lang="en-US" dirty="0" smtClean="0"/>
              <a:t>View Results: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/>
              <a:t>docker</a:t>
            </a:r>
            <a:r>
              <a:rPr lang="en-US" dirty="0"/>
              <a:t> start &lt;</a:t>
            </a:r>
            <a:r>
              <a:rPr lang="en-US" dirty="0" err="1"/>
              <a:t>containerID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exec -it &lt;</a:t>
            </a:r>
            <a:r>
              <a:rPr lang="en-US" dirty="0" err="1"/>
              <a:t>containerID</a:t>
            </a:r>
            <a:r>
              <a:rPr lang="en-US" dirty="0"/>
              <a:t>&gt; /bin/bash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smtClean="0"/>
              <a:t>Job </a:t>
            </a:r>
            <a:r>
              <a:rPr lang="en-US" dirty="0"/>
              <a:t>(notice the time: 2:06)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Start </a:t>
            </a:r>
            <a:r>
              <a:rPr lang="en-US" smtClean="0"/>
              <a:t>Job </a:t>
            </a:r>
            <a:r>
              <a:rPr lang="en-US"/>
              <a:t>(notice the time: 2:06)</a:t>
            </a:r>
          </a:p>
          <a:p>
            <a:pPr lvl="1"/>
            <a:endParaRPr lang="en-US" dirty="0"/>
          </a:p>
        </p:txBody>
      </p:sp>
      <p:pic>
        <p:nvPicPr>
          <p:cNvPr id="4" name="Picture 3" descr="4-Pipeline/picture/1-StartScheduler-2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461778"/>
            <a:ext cx="8936716" cy="5293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7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</a:t>
            </a:r>
            <a:r>
              <a:rPr lang="en-US" sz="2000" dirty="0"/>
              <a:t>Job Running (4:00)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</a:t>
            </a:r>
            <a:r>
              <a:rPr lang="en-US" dirty="0"/>
              <a:t>Job Running (4:00)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2-JobRunning-4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93" y="273516"/>
            <a:ext cx="7590566" cy="6409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7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Job Running (6:00)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Job Running (6:00) </a:t>
            </a:r>
          </a:p>
          <a:p>
            <a:endParaRPr lang="en-US" dirty="0"/>
          </a:p>
        </p:txBody>
      </p:sp>
      <p:pic>
        <p:nvPicPr>
          <p:cNvPr id="4" name="Picture 3" descr="4-Pipeline/picture/3-2ndJobRunning-6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08" y="607563"/>
            <a:ext cx="7881639" cy="5914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 &amp; wrangling </a:t>
            </a:r>
            <a:r>
              <a:rPr lang="en-US" dirty="0" smtClean="0"/>
              <a:t>Automation</a:t>
            </a:r>
          </a:p>
          <a:p>
            <a:r>
              <a:rPr lang="en-US" dirty="0"/>
              <a:t>Azure Ml </a:t>
            </a:r>
            <a:r>
              <a:rPr lang="en-US" dirty="0" smtClean="0"/>
              <a:t>Model</a:t>
            </a:r>
          </a:p>
          <a:p>
            <a:r>
              <a:rPr lang="en-US" dirty="0"/>
              <a:t>Pipeline for regular fetching &amp; </a:t>
            </a:r>
            <a:r>
              <a:rPr lang="en-US" dirty="0" smtClean="0"/>
              <a:t>retraining</a:t>
            </a:r>
          </a:p>
          <a:p>
            <a:r>
              <a:rPr lang="en-US" dirty="0" smtClean="0"/>
              <a:t>Deployment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End </a:t>
            </a:r>
          </a:p>
          <a:p>
            <a:endParaRPr lang="en-US" dirty="0"/>
          </a:p>
        </p:txBody>
      </p:sp>
      <p:pic>
        <p:nvPicPr>
          <p:cNvPr id="4" name="Picture 3" descr="4-Pipeline/picture/4-JobEnd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73" y="432751"/>
            <a:ext cx="8876721" cy="6156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6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Job End</a:t>
            </a:r>
          </a:p>
          <a:p>
            <a:pPr lvl="1"/>
            <a:r>
              <a:rPr lang="en-US" dirty="0"/>
              <a:t>It will download retrain result to container as "retrain-model-</a:t>
            </a:r>
            <a:r>
              <a:rPr lang="en-US" dirty="0" err="1"/>
              <a:t>bdate</a:t>
            </a:r>
            <a:r>
              <a:rPr lang="en-US" dirty="0"/>
              <a:t>-</a:t>
            </a:r>
            <a:r>
              <a:rPr lang="en-US" dirty="0" err="1"/>
              <a:t>edate.csv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You can also download retrain result from the link shown in terminal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4-JobEnd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61" y="858306"/>
            <a:ext cx="9991868" cy="4661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7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7-RetrainResult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86" y="942295"/>
            <a:ext cx="9002507" cy="4705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6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6-JobLogs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4" y="777111"/>
            <a:ext cx="10139786" cy="4689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Azure Model</a:t>
            </a:r>
            <a:endParaRPr lang="en-US" dirty="0"/>
          </a:p>
          <a:p>
            <a:pPr lvl="1"/>
            <a:r>
              <a:rPr lang="en-US" dirty="0"/>
              <a:t>Azure Gallery: </a:t>
            </a:r>
            <a:endParaRPr lang="en-US" dirty="0" smtClean="0"/>
          </a:p>
          <a:p>
            <a:pPr lvl="2"/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Azure Model</a:t>
            </a:r>
            <a:endParaRPr lang="en-US" dirty="0"/>
          </a:p>
          <a:p>
            <a:pPr lvl="1"/>
            <a:r>
              <a:rPr lang="en-US" dirty="0"/>
              <a:t>Azure Gallery</a:t>
            </a:r>
            <a:r>
              <a:rPr lang="en-US"/>
              <a:t>: </a:t>
            </a:r>
            <a:endParaRPr lang="en-US" smtClean="0"/>
          </a:p>
          <a:p>
            <a:pPr lvl="2"/>
            <a:r>
              <a:rPr lang="en-US" u="sng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../../../Desktop/Screen%20Shot%202017-08-18%20at%204.33.28%20P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65" y="1089584"/>
            <a:ext cx="8763000" cy="4679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For Docker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You can use “</a:t>
            </a:r>
            <a:r>
              <a:rPr lang="en-US" dirty="0" err="1" smtClean="0"/>
              <a:t>docker</a:t>
            </a:r>
            <a:r>
              <a:rPr lang="en-US" dirty="0" smtClean="0"/>
              <a:t> pull”</a:t>
            </a:r>
            <a:endParaRPr lang="en-US" dirty="0"/>
          </a:p>
          <a:p>
            <a:pPr lvl="1"/>
            <a:r>
              <a:rPr lang="en-US" dirty="0" smtClean="0"/>
              <a:t>Or You </a:t>
            </a:r>
            <a:r>
              <a:rPr lang="en-US" dirty="0"/>
              <a:t>can download from links, and run your own demos</a:t>
            </a:r>
          </a:p>
          <a:p>
            <a:pPr lvl="0"/>
            <a:r>
              <a:rPr lang="en-US" dirty="0"/>
              <a:t>Links:</a:t>
            </a:r>
          </a:p>
          <a:p>
            <a:pPr lvl="1"/>
            <a:r>
              <a:rPr lang="en-US" dirty="0"/>
              <a:t>Data Ingestion &amp; Wrangling: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s3-us-west-2.amazonaws.com/team3assignmentfinal/boston-aqi.tar</a:t>
            </a:r>
            <a:endParaRPr lang="en-US" dirty="0"/>
          </a:p>
          <a:p>
            <a:pPr lvl="1"/>
            <a:r>
              <a:rPr lang="en-US" dirty="0"/>
              <a:t>Pipelines: </a:t>
            </a:r>
            <a:r>
              <a:rPr lang="en-US" u="sng" dirty="0">
                <a:hlinkClick r:id="rId3"/>
              </a:rPr>
              <a:t>https://s3-us-west-2.amazonaws.com/team3assignmentfinal/boston-aqi-pipeline.tar</a:t>
            </a:r>
            <a:endParaRPr lang="en-US" dirty="0"/>
          </a:p>
          <a:p>
            <a:pPr lvl="0"/>
            <a:r>
              <a:rPr lang="en-US" dirty="0"/>
              <a:t>Command lines: $ </a:t>
            </a:r>
            <a:r>
              <a:rPr lang="en-US" dirty="0" err="1"/>
              <a:t>docker</a:t>
            </a:r>
            <a:r>
              <a:rPr lang="en-US" dirty="0"/>
              <a:t> load --input &lt;</a:t>
            </a:r>
            <a:r>
              <a:rPr lang="en-US" dirty="0" err="1"/>
              <a:t>dockerimages</a:t>
            </a:r>
            <a:r>
              <a:rPr lang="en-US" dirty="0"/>
              <a:t>&gt;.tar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Hub: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advanced-data-analysis:aqi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u="sng" dirty="0">
                <a:hlinkClick r:id="rId2"/>
              </a:rPr>
              <a:t>https://github.com/Besimilar/Air-Quality-Analysis/tree/master/1-Data-Ingestion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5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smtClean="0"/>
              <a:t>”</a:t>
            </a:r>
            <a:endParaRPr lang="en-US" dirty="0" smtClean="0"/>
          </a:p>
        </p:txBody>
      </p:sp>
      <p:pic>
        <p:nvPicPr>
          <p:cNvPr id="4" name="Picture 3" descr="../../../Desktop/Screen%20Shot%202017-08-18%20at%203.35.28%20P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329136"/>
            <a:ext cx="9076983" cy="4137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1. AWS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AWSACCESS: </a:t>
            </a:r>
            <a:r>
              <a:rPr lang="en-US" dirty="0" err="1"/>
              <a:t>aws</a:t>
            </a:r>
            <a:r>
              <a:rPr lang="en-US" dirty="0"/>
              <a:t> access key</a:t>
            </a:r>
          </a:p>
          <a:p>
            <a:pPr lvl="3"/>
            <a:r>
              <a:rPr lang="en-US" dirty="0"/>
              <a:t>AWSSECRET: </a:t>
            </a:r>
            <a:r>
              <a:rPr lang="en-US" dirty="0" err="1"/>
              <a:t>aws</a:t>
            </a:r>
            <a:r>
              <a:rPr lang="en-US" dirty="0"/>
              <a:t> private key</a:t>
            </a:r>
          </a:p>
          <a:p>
            <a:pPr lvl="3"/>
            <a:r>
              <a:rPr lang="en-US" dirty="0"/>
              <a:t>REGION: </a:t>
            </a:r>
            <a:r>
              <a:rPr lang="en-US" dirty="0" err="1"/>
              <a:t>aws</a:t>
            </a:r>
            <a:r>
              <a:rPr lang="en-US" dirty="0"/>
              <a:t> region</a:t>
            </a:r>
          </a:p>
          <a:p>
            <a:pPr lvl="2"/>
            <a:r>
              <a:rPr lang="en-US" dirty="0" smtClean="0"/>
              <a:t>2. EPA </a:t>
            </a:r>
            <a:r>
              <a:rPr lang="en-US" dirty="0"/>
              <a:t>API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EPAUSERNAME: EPA API username</a:t>
            </a:r>
          </a:p>
          <a:p>
            <a:pPr lvl="3"/>
            <a:r>
              <a:rPr lang="en-US" dirty="0"/>
              <a:t>EPAPASSWORD: EPA API password</a:t>
            </a:r>
          </a:p>
          <a:p>
            <a:pPr lvl="3"/>
            <a:r>
              <a:rPr lang="en-US" dirty="0"/>
              <a:t>BDATE: the first day of dataset (better within 3 years, try to set around 20140101, its a bug-free choice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EDATE: the last day of dataset: (default: current date)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1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BDATE</a:t>
            </a:r>
            <a:r>
              <a:rPr lang="en-US" dirty="0">
                <a:solidFill>
                  <a:srgbClr val="FF0000"/>
                </a:solidFill>
              </a:rPr>
              <a:t>: the first day of dataset (better within 3 years, try to set around 20140101, its a bug-free choice)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might get error, if you fetch large data from EPA </a:t>
            </a:r>
            <a:r>
              <a:rPr lang="en-US" dirty="0" err="1"/>
              <a:t>api</a:t>
            </a:r>
            <a:r>
              <a:rPr lang="en-US" dirty="0"/>
              <a:t>, because they seem to limit my </a:t>
            </a:r>
            <a:r>
              <a:rPr lang="en-US" dirty="0" smtClean="0"/>
              <a:t>account.</a:t>
            </a:r>
          </a:p>
          <a:p>
            <a:pPr lvl="2"/>
            <a:r>
              <a:rPr lang="en-US" dirty="0" smtClean="0"/>
              <a:t>You </a:t>
            </a:r>
            <a:r>
              <a:rPr lang="en-US" dirty="0"/>
              <a:t>also might get error, if you fetch small data, because the data might not contain some predictive features, either wrangling or model retraining could produce "no features" errors.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</TotalTime>
  <Words>1035</Words>
  <Application>Microsoft Macintosh PowerPoint</Application>
  <PresentationFormat>Widescreen</PresentationFormat>
  <Paragraphs>146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Gill Sans MT</vt:lpstr>
      <vt:lpstr>Arial</vt:lpstr>
      <vt:lpstr>Gallery</vt:lpstr>
      <vt:lpstr>Boston AQI Analysis</vt:lpstr>
      <vt:lpstr>workflow</vt:lpstr>
      <vt:lpstr>workflow</vt:lpstr>
      <vt:lpstr>workflow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2. Azure Ml Model</vt:lpstr>
      <vt:lpstr>2. Azure Ml Model</vt:lpstr>
      <vt:lpstr>2. Azure Ml Model</vt:lpstr>
      <vt:lpstr>2. Azure Ml Model</vt:lpstr>
      <vt:lpstr>2. Azure Ml Model</vt:lpstr>
      <vt:lpstr>2. Azure Ml Model</vt:lpstr>
      <vt:lpstr>2. Azure Ml Model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4. deployment</vt:lpstr>
      <vt:lpstr>4. deployment</vt:lpstr>
      <vt:lpstr>4. deployment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Hu</dc:creator>
  <cp:lastModifiedBy>David Hu</cp:lastModifiedBy>
  <cp:revision>80</cp:revision>
  <dcterms:created xsi:type="dcterms:W3CDTF">2017-08-18T21:13:58Z</dcterms:created>
  <dcterms:modified xsi:type="dcterms:W3CDTF">2017-08-18T23:50:12Z</dcterms:modified>
</cp:coreProperties>
</file>